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62" r:id="rId6"/>
    <p:sldId id="263" r:id="rId7"/>
    <p:sldId id="264" r:id="rId8"/>
    <p:sldId id="258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166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347B-44C5-4696-8EA7-BB301A923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E897F4-B8C8-4679-98AD-B3FC0F4F0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5C9AB-33C1-49B3-A8C0-02CC2FC8C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81D11-6D9E-4FFB-836E-D860B596C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4AC1A-A0D7-41E9-B0D8-45933CE7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514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0EDAC-AF20-463E-AA14-36B293C9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B6E33-B53B-4B28-A8A5-242845F75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91774-EBF2-48FE-8E2B-E3F4F686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41FE2-A3A0-43DA-9462-641E16C3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C05CE-9662-4E24-8EC1-2DD46811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27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581A22-4E3E-429D-B493-B3C4EA484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79AD4A-7A53-4D25-9892-C51872C08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B2C1C-E77D-454E-89D1-165D89E7C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F4924-390E-4E37-925B-FB16295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CF63-30D5-422B-A5E2-FD9BF315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6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42188-6C28-4997-968D-78E27A756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60063-317D-433C-8BC2-B8FE1B23E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0C171-8ECC-4F91-BA62-77F0DF9D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ACFE1-BE76-4758-B7FE-25E641589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AC593-27C0-4C89-83FC-CE6EC43C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66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15C2C-F68B-4C80-8B80-74A3DC54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9C6A0-50E8-47C8-AB27-280FABBB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E3180-AEC2-407C-97EA-76F16E24B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75A1F-FFE1-4389-8518-DE5AAF93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FBCAC-34BE-4E82-8CAC-232592BDE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5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72436-E172-4067-A97B-A86293F9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918EC-B73F-4E8C-AAC7-E65B581427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BF522C-CFF7-4765-94EC-A96B9AB89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627BB-19A3-47C0-BFEA-C7979FBBC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9BA07-841A-4F08-A7D6-9C2FAA1A9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C821A-0D6F-4B5C-833D-653C430C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849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F5F1-9406-49B9-818C-83DAA62BD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898A2-060E-4306-8606-AC635838A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7A1D6-72F6-48B3-8D02-866764DF7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8874E-37F0-4DA6-A370-CC6E44840F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7D930D-E9A5-4BC8-82C8-FDCFC33699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DF2DC-7757-4CEC-97F0-250F0351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56982B-EA47-4EE4-866F-1D975584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56EE1-C56F-408D-AC86-575678747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587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D2C68-D11F-4AA6-9DBD-13208AB4C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0C1906-FFFD-4C0F-9389-F133CAA9F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4ED1BC-5494-4CB4-A4B5-E2DDCA453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B96DE-671A-4AF1-85CA-62047322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64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C4602-7580-4D3C-B13A-8BBF5265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422EB-C171-4375-B086-D460C94DB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FA6DB-3DD4-4C0C-B35D-24258B5C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45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3A451-1C85-4CB2-9619-593B64A6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6814C-FDA1-4B11-93F6-85F98E0D6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F901C-3136-4A24-85C9-74145A2CD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D4973-AB18-49D9-849D-4D9550BA9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59F52-B7D5-4D75-B5FC-E6108A92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FF654B-3621-4A09-90D4-D8F63A6E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24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7716-4732-4340-A7CF-E47209556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629295-2A20-452E-800D-01238F1288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7F9EB2-E17B-4836-9B54-F10742C68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2D0FF-F921-4504-BA35-93C95138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5BF58-0921-4BB2-8367-76B891E5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15A87-1656-4135-AC48-D84803A42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61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5564AF-154A-4342-9A55-621DBDD13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6C126-91B6-430E-8F91-86442F500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80AFC-6A22-4CF5-941F-A75F7C42F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C98C9-3B77-4003-B073-3BBD448A322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4E99-7543-46C1-800B-ECF57B18C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BE580-BCD1-4416-B81D-E06E7029D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27C86-A69E-4EFB-89FC-3A1745AFC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6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outdoor, sky, mountain, snow&#10;&#10;Description automatically generated">
            <a:extLst>
              <a:ext uri="{FF2B5EF4-FFF2-40B4-BE49-F238E27FC236}">
                <a16:creationId xmlns:a16="http://schemas.microsoft.com/office/drawing/2014/main" id="{A9F79707-AC55-4B0D-9EB1-69E3D78FE9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3AA89-DAAC-4809-B44F-4B8FDB67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Visualize your research narrative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86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D00EBE-AB1B-49EC-A0AD-9C4E21E0B0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4" b="10217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A1B665-B12F-4766-804A-8E123C4AEC38}"/>
              </a:ext>
            </a:extLst>
          </p:cNvPr>
          <p:cNvSpPr txBox="1"/>
          <p:nvPr/>
        </p:nvSpPr>
        <p:spPr>
          <a:xfrm>
            <a:off x="133350" y="291153"/>
            <a:ext cx="11925300" cy="6275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right 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mental models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think about our research can make the journey smoother and keep us focused even when times are tough.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might find that visualising your research journey can help you 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communicate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your supervisor about research and personal matters.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might give you a 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 metaphor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use when you don’t feel able or willing to disclose personal information.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Think about the following questions, and then 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your own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metaphorical landscape and map using the materials below.</a:t>
            </a:r>
          </a:p>
        </p:txBody>
      </p:sp>
    </p:spTree>
    <p:extLst>
      <p:ext uri="{BB962C8B-B14F-4D97-AF65-F5344CB8AC3E}">
        <p14:creationId xmlns:p14="http://schemas.microsoft.com/office/powerpoint/2010/main" val="2431716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mountain, water sport, stone&#10;&#10;Description automatically generated">
            <a:extLst>
              <a:ext uri="{FF2B5EF4-FFF2-40B4-BE49-F238E27FC236}">
                <a16:creationId xmlns:a16="http://schemas.microsoft.com/office/drawing/2014/main" id="{35C91829-F218-4385-B655-AABEDF1C79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8691" b="-2"/>
          <a:stretch/>
        </p:blipFill>
        <p:spPr>
          <a:xfrm>
            <a:off x="3523486" y="0"/>
            <a:ext cx="866851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EF16DC-E101-4866-AE6A-01E6A0F4B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205" y="692659"/>
            <a:ext cx="5006449" cy="1124712"/>
          </a:xfrm>
        </p:spPr>
        <p:txBody>
          <a:bodyPr anchor="b">
            <a:noAutofit/>
          </a:bodyPr>
          <a:lstStyle/>
          <a:p>
            <a:r>
              <a:rPr lang="en-GB" sz="4800" b="1" dirty="0"/>
              <a:t>Your Research: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4D3CE-9EAB-4B10-9BDD-71D380471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006448" cy="3207258"/>
          </a:xfrm>
        </p:spPr>
        <p:txBody>
          <a:bodyPr anchor="t"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 you currently think about your research?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you on a journey?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a destination in mind?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are you going to get there? </a:t>
            </a:r>
          </a:p>
          <a:p>
            <a:pPr lvl="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happens along the way if things go wrong?</a:t>
            </a:r>
          </a:p>
          <a:p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120806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looking at a mountain range&#10;&#10;Description automatically generated with low confidence">
            <a:extLst>
              <a:ext uri="{FF2B5EF4-FFF2-40B4-BE49-F238E27FC236}">
                <a16:creationId xmlns:a16="http://schemas.microsoft.com/office/drawing/2014/main" id="{91236DF4-7A84-408D-A5EE-2433FF3C39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8691" b="-2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CADD8-5318-4A3E-9AED-F3C49E07E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697230"/>
            <a:ext cx="5376563" cy="1124712"/>
          </a:xfrm>
        </p:spPr>
        <p:txBody>
          <a:bodyPr anchor="b">
            <a:noAutofit/>
          </a:bodyPr>
          <a:lstStyle/>
          <a:p>
            <a:r>
              <a:rPr lang="en-GB" sz="4800" b="1" u="sng" dirty="0"/>
              <a:t>Your Landscape: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C9C91-87A3-457A-BF5D-A5A2A1B42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519162"/>
            <a:ext cx="5616049" cy="3957066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might wish to think about your current research project as a journey, with the successful completion of the project as reaching the top of a mountain.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you imagine yourself in a landscape with different features? What does it look like? Can you see the summit of your mountain in the distance?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are you in your landscape?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can you see?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can you feel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can you hear?</a:t>
            </a:r>
          </a:p>
          <a:p>
            <a:pPr marL="800100" lvl="1" indent="-342900"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you see a clear path to your mountain?</a:t>
            </a: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2410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tree, grass, outdoor, plant&#10;&#10;Description automatically generated">
            <a:extLst>
              <a:ext uri="{FF2B5EF4-FFF2-40B4-BE49-F238E27FC236}">
                <a16:creationId xmlns:a16="http://schemas.microsoft.com/office/drawing/2014/main" id="{E0E11F4C-A8AE-47D7-B7F4-16F06DFFF0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7" b="1021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77590-127E-4EA1-90FA-7B2956DA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835" y="1142983"/>
            <a:ext cx="4767507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Your Landscape</a:t>
            </a:r>
            <a:r>
              <a:rPr lang="en-US" sz="4800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B2EF95D-5984-4D69-BE95-A1F75DA63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7287" y="333233"/>
            <a:ext cx="6306077" cy="16761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 lnSpcReduction="10000"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Then, thinking about your research and your other life commitments, how might these appear in your landscape?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For example: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2B0327-1268-4C28-9C47-70EA9E3F29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600820"/>
              </p:ext>
            </p:extLst>
          </p:nvPr>
        </p:nvGraphicFramePr>
        <p:xfrm>
          <a:off x="5254860" y="2016727"/>
          <a:ext cx="6656833" cy="455641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445651">
                  <a:extLst>
                    <a:ext uri="{9D8B030D-6E8A-4147-A177-3AD203B41FA5}">
                      <a16:colId xmlns:a16="http://schemas.microsoft.com/office/drawing/2014/main" val="3385266162"/>
                    </a:ext>
                  </a:extLst>
                </a:gridCol>
                <a:gridCol w="3211182">
                  <a:extLst>
                    <a:ext uri="{9D8B030D-6E8A-4147-A177-3AD203B41FA5}">
                      <a16:colId xmlns:a16="http://schemas.microsoft.com/office/drawing/2014/main" val="2367242103"/>
                    </a:ext>
                  </a:extLst>
                </a:gridCol>
              </a:tblGrid>
              <a:tr h="33423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 WORLD:</a:t>
                      </a:r>
                      <a:endParaRPr lang="en-GB" sz="24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METAPHOR:</a:t>
                      </a:r>
                      <a:endParaRPr lang="en-GB" sz="24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07948567"/>
                  </a:ext>
                </a:extLst>
              </a:tr>
              <a:tr h="33423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2819344"/>
                  </a:ext>
                </a:extLst>
              </a:tr>
              <a:tr h="10141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“I’m feeling really unmotivated about my research”</a:t>
                      </a:r>
                      <a:endParaRPr lang="en-GB" sz="2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“I’ve wandered into a fog and can’t see where I am”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422411864"/>
                  </a:ext>
                </a:extLst>
              </a:tr>
              <a:tr h="12922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“I’ve read so much literature that I’ve lost sight of my original research question”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“I’ve trekked into a forest but now can’t see the way out”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469357344"/>
                  </a:ext>
                </a:extLst>
              </a:tr>
              <a:tr h="1570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“I’m trying to push on with my research but there’s so much happening in my personal life that I feel like I’m failing at both”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“I’m trying to climb a rock face in the middle of a storm”</a:t>
                      </a:r>
                      <a:endParaRPr lang="en-GB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38" marR="89638" marT="1245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2302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18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50F66B-6B1D-4F79-AC50-05047D6B94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7" b="1021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3C61B-ABFC-4F12-8840-06227CE0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103" y="456328"/>
            <a:ext cx="4669972" cy="1325563"/>
          </a:xfrm>
        </p:spPr>
        <p:txBody>
          <a:bodyPr>
            <a:no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Your Landscape: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AC69CA-EA3A-4A30-8C67-8363AEB08F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50788"/>
              </p:ext>
            </p:extLst>
          </p:nvPr>
        </p:nvGraphicFramePr>
        <p:xfrm>
          <a:off x="6792684" y="2931628"/>
          <a:ext cx="4364810" cy="3626357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2182405">
                  <a:extLst>
                    <a:ext uri="{9D8B030D-6E8A-4147-A177-3AD203B41FA5}">
                      <a16:colId xmlns:a16="http://schemas.microsoft.com/office/drawing/2014/main" val="763145187"/>
                    </a:ext>
                  </a:extLst>
                </a:gridCol>
                <a:gridCol w="2182405">
                  <a:extLst>
                    <a:ext uri="{9D8B030D-6E8A-4147-A177-3AD203B41FA5}">
                      <a16:colId xmlns:a16="http://schemas.microsoft.com/office/drawing/2014/main" val="1339934369"/>
                    </a:ext>
                  </a:extLst>
                </a:gridCol>
              </a:tblGrid>
              <a:tr h="372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REAL WORLD: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METAPHOR: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386200147"/>
                  </a:ext>
                </a:extLst>
              </a:tr>
              <a:tr h="372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333156245"/>
                  </a:ext>
                </a:extLst>
              </a:tr>
              <a:tr h="1325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“I think my research is going well and I’m enjoying it”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</a:rPr>
                        <a:t>“I find this climb rewarding and I’m enjoying the views”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63499546"/>
                  </a:ext>
                </a:extLst>
              </a:tr>
              <a:tr h="1325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</a:rPr>
                        <a:t>“I’ve met other researchers who have encouraged and inspired me”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“I can see other climbers in my landscape”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422351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22E22B3-E86E-475E-A258-44BC20B54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684" y="1322500"/>
            <a:ext cx="31677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Or, you might feel that things are going pretty well: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760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D6C92E-17F7-4979-9C4B-AE9522067F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1" b="9089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8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6087A8-9CA1-48B9-8ED3-EA326CFC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659384"/>
            <a:ext cx="4810506" cy="1124712"/>
          </a:xfrm>
        </p:spPr>
        <p:txBody>
          <a:bodyPr anchor="b">
            <a:normAutofit/>
          </a:bodyPr>
          <a:lstStyle/>
          <a:p>
            <a:r>
              <a:rPr lang="en-GB" sz="4800" b="1" dirty="0"/>
              <a:t>Your Journey: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1BCDA-623D-440E-A59D-EB3FA58D8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461768"/>
            <a:ext cx="5017336" cy="4004346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the blank map and some of the landscape features on the following pages to get started. Feel free to add in extra features. Then: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are you on the map currently?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near are you to your mountain?</a:t>
            </a:r>
          </a:p>
          <a:p>
            <a:pPr marL="342900" lvl="0" indent="-342900"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obstacles are between you and your mountain?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might want to share this metaphor with your supervisor and show them your map and where you think you currently are. Do they agree?</a:t>
            </a: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341728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nk map">
            <a:extLst>
              <a:ext uri="{FF2B5EF4-FFF2-40B4-BE49-F238E27FC236}">
                <a16:creationId xmlns:a16="http://schemas.microsoft.com/office/drawing/2014/main" id="{DC06E9A0-BA2F-499B-8056-7E9F00D3819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5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4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mple mountains that you can place on the blank map">
            <a:extLst>
              <a:ext uri="{FF2B5EF4-FFF2-40B4-BE49-F238E27FC236}">
                <a16:creationId xmlns:a16="http://schemas.microsoft.com/office/drawing/2014/main" id="{3A75EA02-54EF-449C-8570-EACE12840D9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" y="287180"/>
            <a:ext cx="5684520" cy="3525202"/>
          </a:xfrm>
          <a:prstGeom prst="rect">
            <a:avLst/>
          </a:prstGeom>
        </p:spPr>
      </p:pic>
      <p:pic>
        <p:nvPicPr>
          <p:cNvPr id="5" name="Picture 4" descr="Sample forest that you can place on the map">
            <a:extLst>
              <a:ext uri="{FF2B5EF4-FFF2-40B4-BE49-F238E27FC236}">
                <a16:creationId xmlns:a16="http://schemas.microsoft.com/office/drawing/2014/main" id="{564AE186-B7AA-4F82-89FD-DB12ED17A17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72" y="3446620"/>
            <a:ext cx="4061778" cy="2989897"/>
          </a:xfrm>
          <a:prstGeom prst="rect">
            <a:avLst/>
          </a:prstGeom>
        </p:spPr>
      </p:pic>
      <p:pic>
        <p:nvPicPr>
          <p:cNvPr id="6" name="Picture 5" descr="Sample lake that you can place on the map">
            <a:extLst>
              <a:ext uri="{FF2B5EF4-FFF2-40B4-BE49-F238E27FC236}">
                <a16:creationId xmlns:a16="http://schemas.microsoft.com/office/drawing/2014/main" id="{FAA7AA95-0DCB-46DD-AD02-44EDDD4291D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63" y="1458756"/>
            <a:ext cx="5842637" cy="235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9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511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Office Theme</vt:lpstr>
      <vt:lpstr>Visualize your research narrative</vt:lpstr>
      <vt:lpstr>PowerPoint Presentation</vt:lpstr>
      <vt:lpstr>Your Research:</vt:lpstr>
      <vt:lpstr>Your Landscape:</vt:lpstr>
      <vt:lpstr>Your Landscape:</vt:lpstr>
      <vt:lpstr>Your Landscape:</vt:lpstr>
      <vt:lpstr>Your Journey: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Visualise your research narrative</dc:title>
  <dc:creator>Clare Williams</dc:creator>
  <cp:lastModifiedBy>Clare Williams</cp:lastModifiedBy>
  <cp:revision>6</cp:revision>
  <dcterms:created xsi:type="dcterms:W3CDTF">2021-04-27T08:46:53Z</dcterms:created>
  <dcterms:modified xsi:type="dcterms:W3CDTF">2021-04-27T09:39:27Z</dcterms:modified>
</cp:coreProperties>
</file>